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42ec0b1cc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242ec0b1cc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42ec0b1c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42ec0b1c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42ec0b1cc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42ec0b1cc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42ec0b1cc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42ec0b1cc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42ec0b1c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42ec0b1c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42ec0b1cc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42ec0b1cc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43ac35b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43ac35b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43ac35b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43ac35b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43ac35b5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43ac35b5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42ec0b1cc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42ec0b1cc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42ec0b1c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42ec0b1c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43ac35b5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243ac35b5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43ac35b5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243ac35b5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43ac35b5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243ac35b5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43ac35b5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243ac35b5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243ac35b5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243ac35b5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43ac35b5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243ac35b5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43ac35b5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43ac35b5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43ac35b5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243ac35b5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43ac35b5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243ac35b5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43ac35b5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243ac35b5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42ec0b1c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42ec0b1c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2442f3f79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2442f3f79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442f3f79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2442f3f79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442f3f79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2442f3f79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2442f3f79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2442f3f79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42ec0b1cc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42ec0b1cc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42ec0b1cc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42ec0b1c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42ec0b1c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42ec0b1c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42ec0b1c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42ec0b1c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42ec0b1cc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42ec0b1cc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42ec0b1cc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42ec0b1cc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gif"/><Relationship Id="rId4" Type="http://schemas.openxmlformats.org/officeDocument/2006/relationships/image" Target="../media/image26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45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4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48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gif"/><Relationship Id="rId4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hyperlink" Target="https://blog.4linux.com.br/criando-um-container-do-docker-sem-o-docker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CRUD com php + mysql + docker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40950" y="3275325"/>
            <a:ext cx="8520600" cy="10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Aluno: César Augusto 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Professor</a:t>
            </a:r>
            <a:r>
              <a:rPr lang="pt-BR" sz="2200"/>
              <a:t>: Me. Sergio Santos Silva Filho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o docker?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550" y="1165425"/>
            <a:ext cx="528399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Dockerfile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150" y="1756625"/>
            <a:ext cx="6263950" cy="303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414575" y="952950"/>
            <a:ext cx="813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2"/>
                </a:solidFill>
              </a:rPr>
              <a:t>dockerfile é o código fonte que define os comando que vão formar o ambiente virtual com o serviço que a gente quer consumir.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dockerhub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308" y="1152500"/>
            <a:ext cx="6603718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Definindo o Dockerfile do meu CRUD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017725"/>
            <a:ext cx="3238200" cy="3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 sz="1600"/>
              <a:t>FROM </a:t>
            </a:r>
            <a:r>
              <a:rPr lang="pt-BR" sz="1600"/>
              <a:t>php:7.4-apache especifica a imagem base para o meu container (é como começar com um sistema operacional pré-configurado com PHP e Apache prontos para serem usados.)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600"/>
              <a:t>O comando docker-php-ext-install mysqli instala a extensão mysqli, que permite que o PHP se conecte a bancos de dados MySQL.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 sz="1600"/>
              <a:t>RUN</a:t>
            </a:r>
            <a:r>
              <a:rPr lang="pt-BR" sz="1600"/>
              <a:t>: É uma instrução no Dockerfile usada para executar comandos durante a construção da imagem.</a:t>
            </a:r>
            <a:endParaRPr sz="1600"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055" y="1333880"/>
            <a:ext cx="5110250" cy="20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Arquivo</a:t>
            </a:r>
            <a:r>
              <a:rPr lang="pt-BR"/>
              <a:t> de configuração docker-compose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YAML (YAML Ain’t Markup Language - YAML Não é Linguagem de Marcação)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YAML se parece mais com python e usa indentação.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175" y="2449697"/>
            <a:ext cx="5972676" cy="19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docker-compose (colocar o container em cima da baleia)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675" y="1017650"/>
            <a:ext cx="371755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0100" y="1050663"/>
            <a:ext cx="2331900" cy="1554000"/>
          </a:xfrm>
          <a:prstGeom prst="heptagon">
            <a:avLst>
              <a:gd fmla="val 102572" name="hf"/>
              <a:gd fmla="val 105210" name="vf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400" y="3400425"/>
            <a:ext cx="3171900" cy="1438200"/>
          </a:xfrm>
          <a:prstGeom prst="flowChartMagneticDisk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1385400" y="3621725"/>
            <a:ext cx="2214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8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ports</a:t>
            </a:r>
            <a:r>
              <a:rPr lang="pt-BR" sz="16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8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pt-BR" sz="16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"3306:3306"</a:t>
            </a:r>
            <a:endParaRPr sz="16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2240100" y="1346788"/>
            <a:ext cx="2214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8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ports</a:t>
            </a:r>
            <a:r>
              <a:rPr lang="pt-BR" sz="16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8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-"8080:80"</a:t>
            </a:r>
            <a:endParaRPr sz="16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-151850" y="2250875"/>
            <a:ext cx="28161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8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ports</a:t>
            </a:r>
            <a:r>
              <a:rPr lang="pt-BR" sz="16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6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8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-"host:container"</a:t>
            </a:r>
            <a:endParaRPr sz="160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o container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113700"/>
            <a:ext cx="3981600" cy="3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 u="sng"/>
              <a:t>docker ps</a:t>
            </a:r>
            <a:r>
              <a:rPr lang="pt-BR"/>
              <a:t> (process list) - mostra apenas containers que estão rodando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 u="sng"/>
              <a:t>docker ps –all</a:t>
            </a:r>
            <a:r>
              <a:rPr lang="pt-BR"/>
              <a:t> (-a) lista tudo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 u="sng"/>
              <a:t>docker-compose up </a:t>
            </a:r>
            <a:r>
              <a:rPr b="1" lang="pt-BR" u="sng"/>
              <a:t>--</a:t>
            </a:r>
            <a:r>
              <a:rPr b="1" lang="pt-BR" u="sng"/>
              <a:t>detach</a:t>
            </a:r>
            <a:r>
              <a:rPr lang="pt-BR"/>
              <a:t> (levanta o container em modo detach)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 u="sng"/>
              <a:t>docker-compose logs -f</a:t>
            </a:r>
            <a:r>
              <a:rPr lang="pt-BR"/>
              <a:t> (mostra os logs do processo do container)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t-BR" u="sng"/>
              <a:t>docker-compose down</a:t>
            </a:r>
            <a:r>
              <a:rPr lang="pt-BR"/>
              <a:t> (</a:t>
            </a:r>
            <a:r>
              <a:rPr lang="pt-BR"/>
              <a:t>destrói</a:t>
            </a:r>
            <a:r>
              <a:rPr lang="pt-BR"/>
              <a:t> o container)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Em processos temos exit codes: 0 (deu tudo certo) &gt; 0 exemplo 255(deu algo de errado)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300" y="828275"/>
            <a:ext cx="4545899" cy="394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Docker Desktop</a:t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637" y="1017725"/>
            <a:ext cx="6841474" cy="391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Conexão com o banco de dados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5" y="1017725"/>
            <a:ext cx="8103151" cy="37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Convenção em programação</a:t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900" y="1076275"/>
            <a:ext cx="34164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82325"/>
            <a:ext cx="2388575" cy="34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0275" y="1152475"/>
            <a:ext cx="2710851" cy="147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0275" y="2622925"/>
            <a:ext cx="2710850" cy="12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introdução (o que é um crud)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trabalhando com programação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problema de não se utilizar o docker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soluções alternativas para esse problema: Virtual Machine, Vagrant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que é o docker?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como subir o php e mysql usando o docker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convensão em programação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explicação do código do projeto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Arquivos 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11700" y="1258850"/>
            <a:ext cx="5845200" cy="3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u="sng">
                <a:solidFill>
                  <a:schemeClr val="accent4"/>
                </a:solidFill>
              </a:rPr>
              <a:t>conexao.php</a:t>
            </a:r>
            <a:r>
              <a:rPr lang="pt-BR"/>
              <a:t> (cria conexão com o banco mysql)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u="sng">
                <a:solidFill>
                  <a:schemeClr val="accent4"/>
                </a:solidFill>
              </a:rPr>
              <a:t>acoes.php</a:t>
            </a:r>
            <a:r>
              <a:rPr lang="pt-BR"/>
              <a:t> (manipula operações de CRUD)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u="sng">
                <a:solidFill>
                  <a:schemeClr val="accent4"/>
                </a:solidFill>
              </a:rPr>
              <a:t>mensagem.php</a:t>
            </a:r>
            <a:r>
              <a:rPr lang="pt-BR"/>
              <a:t> (exibe mensagem de alerta geralmente após uma operação de CRUD)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u="sng">
                <a:solidFill>
                  <a:schemeClr val="accent4"/>
                </a:solidFill>
              </a:rPr>
              <a:t>index.php</a:t>
            </a:r>
            <a:r>
              <a:rPr lang="pt-BR"/>
              <a:t> (é a interface principal quando acessar localhost:8080)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u="sng">
                <a:solidFill>
                  <a:schemeClr val="accent4"/>
                </a:solidFill>
              </a:rPr>
              <a:t>navbar.php</a:t>
            </a:r>
            <a:r>
              <a:rPr lang="pt-BR"/>
              <a:t> (componente navbar)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u="sng">
                <a:solidFill>
                  <a:schemeClr val="accent4"/>
                </a:solidFill>
              </a:rPr>
              <a:t>receita-create.php</a:t>
            </a:r>
            <a:r>
              <a:rPr lang="pt-BR"/>
              <a:t> (página de criar receita)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u="sng">
                <a:solidFill>
                  <a:schemeClr val="accent4"/>
                </a:solidFill>
              </a:rPr>
              <a:t>receita-edit.php</a:t>
            </a:r>
            <a:r>
              <a:rPr lang="pt-BR"/>
              <a:t> (</a:t>
            </a:r>
            <a:r>
              <a:rPr lang="pt-BR"/>
              <a:t>página</a:t>
            </a:r>
            <a:r>
              <a:rPr lang="pt-BR"/>
              <a:t> de editar receita)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u="sng">
                <a:solidFill>
                  <a:schemeClr val="accent4"/>
                </a:solidFill>
              </a:rPr>
              <a:t>receita-view.php</a:t>
            </a:r>
            <a:r>
              <a:rPr lang="pt-BR"/>
              <a:t> (página de visualizar receita)</a:t>
            </a: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400" y="1258775"/>
            <a:ext cx="2399875" cy="33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conexao.php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0" y="1279300"/>
            <a:ext cx="8945201" cy="28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acoes.php  CREATE, UPDATE, DELETE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50" y="1017727"/>
            <a:ext cx="7662599" cy="39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acoes.php  UPDATE, DELETE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00" y="1017725"/>
            <a:ext cx="750405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message.php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497" y="4401000"/>
            <a:ext cx="4042114" cy="5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500" y="3707700"/>
            <a:ext cx="4042100" cy="5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7425" y="1017725"/>
            <a:ext cx="4824249" cy="251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/>
          <p:nvPr/>
        </p:nvSpPr>
        <p:spPr>
          <a:xfrm>
            <a:off x="510750" y="1325225"/>
            <a:ext cx="331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b="1" lang="pt-BR" sz="1800">
                <a:solidFill>
                  <a:schemeClr val="lt2"/>
                </a:solidFill>
              </a:rPr>
              <a:t>isset </a:t>
            </a:r>
            <a:r>
              <a:rPr lang="pt-BR" sz="1800">
                <a:solidFill>
                  <a:schemeClr val="lt2"/>
                </a:solidFill>
              </a:rPr>
              <a:t>(verifica se </a:t>
            </a:r>
            <a:r>
              <a:rPr lang="pt-BR" sz="1800">
                <a:solidFill>
                  <a:schemeClr val="lt2"/>
                </a:solidFill>
              </a:rPr>
              <a:t>existe</a:t>
            </a:r>
            <a:r>
              <a:rPr lang="pt-BR" sz="1800">
                <a:solidFill>
                  <a:schemeClr val="lt2"/>
                </a:solidFill>
              </a:rPr>
              <a:t>)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b="1" lang="pt-BR" sz="1800">
                <a:solidFill>
                  <a:schemeClr val="lt2"/>
                </a:solidFill>
              </a:rPr>
              <a:t>unset </a:t>
            </a:r>
            <a:r>
              <a:rPr lang="pt-BR" sz="1800">
                <a:solidFill>
                  <a:schemeClr val="lt2"/>
                </a:solidFill>
              </a:rPr>
              <a:t>(remove o valor da chave)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Acessando localhost:8080</a:t>
            </a:r>
            <a:endParaRPr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62" y="1131950"/>
            <a:ext cx="7418726" cy="364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Resolvendo warning</a:t>
            </a:r>
            <a:endParaRPr/>
          </a:p>
        </p:txBody>
      </p:sp>
      <p:pic>
        <p:nvPicPr>
          <p:cNvPr id="245" name="Google Shape;2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50" y="1087300"/>
            <a:ext cx="5614775" cy="375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index.php</a:t>
            </a:r>
            <a:endParaRPr/>
          </a:p>
        </p:txBody>
      </p:sp>
      <p:pic>
        <p:nvPicPr>
          <p:cNvPr id="251" name="Google Shape;2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650" y="1142525"/>
            <a:ext cx="3866475" cy="240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42525"/>
            <a:ext cx="4732950" cy="3229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navbar.php</a:t>
            </a:r>
            <a:endParaRPr/>
          </a:p>
        </p:txBody>
      </p:sp>
      <p:pic>
        <p:nvPicPr>
          <p:cNvPr id="258" name="Google Shape;2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200" y="1851225"/>
            <a:ext cx="5483600" cy="27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625" y="1160975"/>
            <a:ext cx="676275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receita-create.php</a:t>
            </a:r>
            <a:endParaRPr/>
          </a:p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075" y="1017725"/>
            <a:ext cx="3404475" cy="34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875" y="1069425"/>
            <a:ext cx="5089801" cy="318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(o que é um CRUD)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Crud está diretamente ligado ao backend.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CRUD é um </a:t>
            </a:r>
            <a:r>
              <a:rPr lang="pt-BR"/>
              <a:t>acrônimo.</a:t>
            </a:r>
            <a:r>
              <a:rPr lang="pt-BR"/>
              <a:t> 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625" y="2280760"/>
            <a:ext cx="3889674" cy="229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2413700"/>
            <a:ext cx="3889688" cy="21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receita-edit.php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150" y="1287075"/>
            <a:ext cx="3394550" cy="35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3100" y="417575"/>
            <a:ext cx="3233000" cy="8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52475"/>
            <a:ext cx="5141951" cy="30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receita-view.php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011649" cy="2994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350" y="1166752"/>
            <a:ext cx="3508951" cy="29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index.php (Botão Excluir)</a:t>
            </a:r>
            <a:endParaRPr/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394425" cy="2184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125" y="1152475"/>
            <a:ext cx="4126175" cy="31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type="title"/>
          </p:nvPr>
        </p:nvSpPr>
        <p:spPr>
          <a:xfrm>
            <a:off x="2637925" y="1703575"/>
            <a:ext cx="42603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/>
              <a:t>Obrigado! </a:t>
            </a:r>
            <a:r>
              <a:rPr lang="pt-BR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👾👽</a:t>
            </a:r>
            <a:r>
              <a:rPr lang="pt-BR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⭐️</a:t>
            </a:r>
            <a:endParaRPr/>
          </a:p>
        </p:txBody>
      </p:sp>
      <p:sp>
        <p:nvSpPr>
          <p:cNvPr id="296" name="Google Shape;296;p45"/>
          <p:cNvSpPr txBox="1"/>
          <p:nvPr>
            <p:ph idx="1" type="body"/>
          </p:nvPr>
        </p:nvSpPr>
        <p:spPr>
          <a:xfrm>
            <a:off x="1128750" y="2486275"/>
            <a:ext cx="6886500" cy="12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500"/>
              <a:t>hhtps://github.com/cesaraugustomt/crud-php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Trabalhando com programação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No contexto de desenvolvimento de </a:t>
            </a:r>
            <a:r>
              <a:rPr lang="pt-BR"/>
              <a:t>software</a:t>
            </a:r>
            <a:r>
              <a:rPr lang="pt-BR"/>
              <a:t> temos o desenvolvimento </a:t>
            </a:r>
            <a:r>
              <a:rPr lang="pt-BR"/>
              <a:t>local </a:t>
            </a:r>
            <a:r>
              <a:rPr lang="pt-BR"/>
              <a:t>feito na sua máquina.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Temos o software/sistema em um ambiente remoto de homologação (</a:t>
            </a:r>
            <a:r>
              <a:rPr lang="pt-BR"/>
              <a:t>ambiente</a:t>
            </a:r>
            <a:r>
              <a:rPr lang="pt-BR"/>
              <a:t> de teste)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Temos o software/sistema em um ambiente remoto de (</a:t>
            </a:r>
            <a:r>
              <a:rPr lang="pt-BR"/>
              <a:t>produção)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75" y="3166225"/>
            <a:ext cx="1814625" cy="12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753388" y="4375025"/>
            <a:ext cx="139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windows 10, i5 4 </a:t>
            </a:r>
            <a:r>
              <a:rPr lang="pt-BR">
                <a:solidFill>
                  <a:schemeClr val="lt2"/>
                </a:solidFill>
              </a:rPr>
              <a:t>núcleos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5850" y="3166225"/>
            <a:ext cx="1980375" cy="12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3416773" y="4375025"/>
            <a:ext cx="19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VPS Linux 1 núcleo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80" name="Google Shape;80;p16"/>
          <p:cNvCxnSpPr>
            <a:stCxn id="76" idx="3"/>
            <a:endCxn id="78" idx="1"/>
          </p:cNvCxnSpPr>
          <p:nvPr/>
        </p:nvCxnSpPr>
        <p:spPr>
          <a:xfrm>
            <a:off x="2358500" y="3770625"/>
            <a:ext cx="90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6975" y="3166225"/>
            <a:ext cx="2061174" cy="12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6833968" y="4375025"/>
            <a:ext cx="90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aws EC2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83" name="Google Shape;83;p16"/>
          <p:cNvCxnSpPr>
            <a:endCxn id="81" idx="1"/>
          </p:cNvCxnSpPr>
          <p:nvPr/>
        </p:nvCxnSpPr>
        <p:spPr>
          <a:xfrm>
            <a:off x="5246275" y="3770625"/>
            <a:ext cx="101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199500"/>
            <a:ext cx="85206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problema de não se utilizar docker</a:t>
            </a:r>
            <a:r>
              <a:rPr lang="pt-BR"/>
              <a:t> (na minha máquina funciona)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4164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000" y="1152475"/>
            <a:ext cx="1814625" cy="1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0525" y="1152475"/>
            <a:ext cx="1814625" cy="1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2875" y="2924350"/>
            <a:ext cx="1814625" cy="1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750" y="2924350"/>
            <a:ext cx="1814625" cy="12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4463313" y="2371650"/>
            <a:ext cx="154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windows 10 acer 8gb ram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6876838" y="2371650"/>
            <a:ext cx="154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macbook pro M1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6812100" y="4125775"/>
            <a:ext cx="154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windows 10 dell 16gb ram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4585938" y="4125775"/>
            <a:ext cx="13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</a:rPr>
              <a:t>linux ubuntu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Virtual Machine </a:t>
            </a:r>
            <a:r>
              <a:rPr lang="pt-BR"/>
              <a:t>(VM)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954250"/>
            <a:ext cx="376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É preciso configurar manualmente o tamanho da máquina virtual, qual sistema operacional usar e o que vai ter dentro dele.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Isso não ajuda em times </a:t>
            </a:r>
            <a:r>
              <a:rPr lang="pt-BR"/>
              <a:t>distribuídos e não é escalável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ocupa muita memória e processamento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200" y="1456800"/>
            <a:ext cx="4651026" cy="25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Vagrant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212700" y="643300"/>
            <a:ext cx="8718600" cy="1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4"/>
                </a:solidFill>
              </a:rPr>
              <a:t> Ferramenta para administrar maquinas virtual onde você manualmente não precisa configurar nada.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50" y="1749075"/>
            <a:ext cx="4417275" cy="231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475" y="1642325"/>
            <a:ext cx="3979827" cy="30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o docker?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017725"/>
            <a:ext cx="3445500" cy="3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2013 Solomon Hykes começou a explorar os recursos internos do linux e se deparou com dois muito especiais um chamado de </a:t>
            </a:r>
            <a:r>
              <a:rPr b="1" lang="pt-BR"/>
              <a:t>PID Namespaces </a:t>
            </a:r>
            <a:r>
              <a:rPr lang="pt-BR"/>
              <a:t>(dentro do mesmo kernel conseguia isolar processos) e outro chamado de </a:t>
            </a:r>
            <a:r>
              <a:rPr b="1" lang="pt-BR"/>
              <a:t>cgroups (Control Groups) </a:t>
            </a:r>
            <a:r>
              <a:rPr lang="pt-BR"/>
              <a:t>fazia um controle granular de um processo como limitar memória e processamento.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429" y="1166077"/>
            <a:ext cx="4897871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4511588" y="4653100"/>
            <a:ext cx="439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Criando um Container do Docker (Sem o Docker!) - Blog 4Linux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o docker?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152475"/>
            <a:ext cx="370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Foi então que Solomon resolveu criar uma interface </a:t>
            </a:r>
            <a:r>
              <a:rPr lang="pt-BR"/>
              <a:t>programática</a:t>
            </a:r>
            <a:r>
              <a:rPr lang="pt-BR"/>
              <a:t> que ao invés de você criar uma máquina virtual do zero você instantaneamente agrupa recursos dentro do sistema operacional que já </a:t>
            </a:r>
            <a:r>
              <a:rPr lang="pt-BR"/>
              <a:t>está</a:t>
            </a:r>
            <a:r>
              <a:rPr lang="pt-BR"/>
              <a:t> rodando, e esse isolamento é chamado de </a:t>
            </a:r>
            <a:r>
              <a:rPr b="1" lang="pt-BR"/>
              <a:t>containers</a:t>
            </a:r>
            <a:r>
              <a:rPr lang="pt-BR"/>
              <a:t>.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775" y="1574825"/>
            <a:ext cx="4234476" cy="22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